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86" r:id="rId4"/>
    <p:sldId id="276" r:id="rId5"/>
    <p:sldId id="299" r:id="rId6"/>
    <p:sldId id="268" r:id="rId7"/>
    <p:sldId id="265" r:id="rId8"/>
    <p:sldId id="295" r:id="rId9"/>
    <p:sldId id="279" r:id="rId10"/>
    <p:sldId id="287" r:id="rId11"/>
    <p:sldId id="283" r:id="rId12"/>
    <p:sldId id="289" r:id="rId13"/>
    <p:sldId id="290" r:id="rId14"/>
    <p:sldId id="284" r:id="rId15"/>
    <p:sldId id="293" r:id="rId16"/>
    <p:sldId id="296" r:id="rId17"/>
    <p:sldId id="298" r:id="rId18"/>
    <p:sldId id="28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519" y="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tinow.me/266" TargetMode="External"/><Relationship Id="rId3" Type="http://schemas.openxmlformats.org/officeDocument/2006/relationships/hyperlink" Target="https://news.kotra.or.kr/user/globalBbs/kotranews/4/globalBbsDataView.do?setIdx=243&amp;dataIdx=160934" TargetMode="External"/><Relationship Id="rId7" Type="http://schemas.openxmlformats.org/officeDocument/2006/relationships/hyperlink" Target="https://www.youtube.com/watch?v=6cx9dvXvhWk" TargetMode="External"/><Relationship Id="rId2" Type="http://schemas.openxmlformats.org/officeDocument/2006/relationships/hyperlink" Target="https://www.indiedb.com/features/konami-shuts-down-indie-unreal-engine-4-remake-of-p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G-rOsoyDkY" TargetMode="External"/><Relationship Id="rId11" Type="http://schemas.openxmlformats.org/officeDocument/2006/relationships/hyperlink" Target="http://kism.or.kr/file/memoir/5_4_16.pdf" TargetMode="External"/><Relationship Id="rId5" Type="http://schemas.openxmlformats.org/officeDocument/2006/relationships/hyperlink" Target="http://www.pandora.tv/view/pangamerg/56503694/#38790005_new" TargetMode="External"/><Relationship Id="rId10" Type="http://schemas.openxmlformats.org/officeDocument/2006/relationships/hyperlink" Target="https://www.twitchmetrics.net/games/viewership" TargetMode="External"/><Relationship Id="rId4" Type="http://schemas.openxmlformats.org/officeDocument/2006/relationships/hyperlink" Target="https://www.huffingtonpost.kr/entry/broadcast_kr_5b3b0c1be4b0b41bb1dc8364" TargetMode="External"/><Relationship Id="rId9" Type="http://schemas.openxmlformats.org/officeDocument/2006/relationships/hyperlink" Target="https://newzoo.com/insights/rankings/top-20-core-pc-gam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889" y="561035"/>
            <a:ext cx="3327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Labyrinth Of </a:t>
            </a:r>
          </a:p>
          <a:p>
            <a:pPr algn="ctr"/>
            <a:r>
              <a:rPr lang="en-US" altLang="ko-KR" sz="54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  <a:endParaRPr lang="en-US" altLang="ko-KR" sz="138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33A44-6252-4CB9-8967-28E33533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088601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487730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7189904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232009" y="2004761"/>
            <a:ext cx="62256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 게임마다 각 방의 위치가 바뀌고 오브젝트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랜덤 생성으로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환경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565643" y="2004761"/>
            <a:ext cx="40234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62BA3-6B50-4E2F-9F9A-2364DDB8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5094C-9FBA-4E97-B8DA-0E7F9633FA81}"/>
              </a:ext>
            </a:extLst>
          </p:cNvPr>
          <p:cNvSpPr/>
          <p:nvPr/>
        </p:nvSpPr>
        <p:spPr>
          <a:xfrm>
            <a:off x="189969" y="2535678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DC9CF7-F598-489B-8B48-27A489B5009B}"/>
              </a:ext>
            </a:extLst>
          </p:cNvPr>
          <p:cNvSpPr txBox="1"/>
          <p:nvPr/>
        </p:nvSpPr>
        <p:spPr>
          <a:xfrm>
            <a:off x="291304" y="3048686"/>
            <a:ext cx="3716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각 방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변화 구현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BA0B758-7188-4ED0-BCA6-83114CB5C17C}"/>
              </a:ext>
            </a:extLst>
          </p:cNvPr>
          <p:cNvSpPr/>
          <p:nvPr/>
        </p:nvSpPr>
        <p:spPr>
          <a:xfrm>
            <a:off x="4150893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CBCA0-A2DE-4F33-BBE2-4FC14843B552}"/>
              </a:ext>
            </a:extLst>
          </p:cNvPr>
          <p:cNvSpPr txBox="1"/>
          <p:nvPr/>
        </p:nvSpPr>
        <p:spPr>
          <a:xfrm>
            <a:off x="4046753" y="3347616"/>
            <a:ext cx="403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이펙트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9464CE-1187-4122-86B9-E68CAAA36146}"/>
              </a:ext>
            </a:extLst>
          </p:cNvPr>
          <p:cNvSpPr/>
          <p:nvPr/>
        </p:nvSpPr>
        <p:spPr>
          <a:xfrm>
            <a:off x="8111817" y="2546033"/>
            <a:ext cx="3920388" cy="3650581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3C96C-D0C1-4119-8ECA-25432C24A4BB}"/>
              </a:ext>
            </a:extLst>
          </p:cNvPr>
          <p:cNvSpPr txBox="1"/>
          <p:nvPr/>
        </p:nvSpPr>
        <p:spPr>
          <a:xfrm>
            <a:off x="8190312" y="3418047"/>
            <a:ext cx="3811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0C559D-4BEC-4B46-A998-EFA6410C5181}"/>
              </a:ext>
            </a:extLst>
          </p:cNvPr>
          <p:cNvSpPr/>
          <p:nvPr/>
        </p:nvSpPr>
        <p:spPr>
          <a:xfrm>
            <a:off x="622758" y="1917676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여도현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37BA0A-E079-4E13-B9AB-92AD10397451}"/>
              </a:ext>
            </a:extLst>
          </p:cNvPr>
          <p:cNvSpPr/>
          <p:nvPr/>
        </p:nvSpPr>
        <p:spPr>
          <a:xfrm>
            <a:off x="4601727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a영고딕M" panose="02020600000000000000" pitchFamily="18" charset="-127"/>
                <a:ea typeface="a영고딕M" panose="02020600000000000000" pitchFamily="18" charset="-127"/>
              </a:rPr>
              <a:t>강아영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9EE04E-6080-4D54-922E-2ECCBC31F865}"/>
              </a:ext>
            </a:extLst>
          </p:cNvPr>
          <p:cNvSpPr/>
          <p:nvPr/>
        </p:nvSpPr>
        <p:spPr>
          <a:xfrm>
            <a:off x="8562652" y="1919693"/>
            <a:ext cx="3018719" cy="578905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박연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2CE52E-02A7-4879-A922-8C47D253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0F4A76-954E-42D4-983C-CD216B21C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D2E23-D30C-4D8B-86FB-B5F7A1BB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00012"/>
            <a:ext cx="11611991" cy="58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0AC65-BFCA-4CA6-B891-BF36708E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41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5BE41-8371-4F54-B40E-C723BD22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3725"/>
            <a:ext cx="97536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91649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66F96-058A-4ACF-AE3F-9263071AE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5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3358E-D91F-4EA9-A628-463958DCC166}"/>
              </a:ext>
            </a:extLst>
          </p:cNvPr>
          <p:cNvSpPr txBox="1"/>
          <p:nvPr/>
        </p:nvSpPr>
        <p:spPr>
          <a:xfrm>
            <a:off x="1219200" y="572748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 플랫폼 별 시청자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F8231-0689-4057-8535-22683D260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435"/>
            <a:ext cx="9753600" cy="5372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10E5A-3A71-4C54-A5F7-DA416854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573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3D7D8E-1CD8-4BC0-AC49-94F76CA9EE14}"/>
              </a:ext>
            </a:extLst>
          </p:cNvPr>
          <p:cNvGrpSpPr/>
          <p:nvPr/>
        </p:nvGrpSpPr>
        <p:grpSpPr>
          <a:xfrm>
            <a:off x="607949" y="73367"/>
            <a:ext cx="4160604" cy="6118504"/>
            <a:chOff x="898506" y="56276"/>
            <a:chExt cx="4160604" cy="61185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E19652-772E-4104-AE1E-FF630629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07" y="56276"/>
              <a:ext cx="4160603" cy="2929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E1A20D-845C-4006-B48F-09849DF4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506" y="2960703"/>
              <a:ext cx="4160603" cy="321407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A7926F-7F5A-44AC-9199-F8C9EE71DAEF}"/>
              </a:ext>
            </a:extLst>
          </p:cNvPr>
          <p:cNvGrpSpPr/>
          <p:nvPr/>
        </p:nvGrpSpPr>
        <p:grpSpPr>
          <a:xfrm>
            <a:off x="5742775" y="514562"/>
            <a:ext cx="3065626" cy="4942154"/>
            <a:chOff x="6215641" y="56276"/>
            <a:chExt cx="2515847" cy="40558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6D48A2-1EFF-4D31-BF86-EDE3762F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641" y="56276"/>
              <a:ext cx="2515847" cy="202021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D5CCAE-6C9B-4179-924F-5930060F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641" y="2042305"/>
              <a:ext cx="2515847" cy="206981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AAD61-B276-42C6-B585-4F65AA0F9265}"/>
              </a:ext>
            </a:extLst>
          </p:cNvPr>
          <p:cNvGrpSpPr/>
          <p:nvPr/>
        </p:nvGrpSpPr>
        <p:grpSpPr>
          <a:xfrm>
            <a:off x="8931933" y="514562"/>
            <a:ext cx="3077552" cy="4942154"/>
            <a:chOff x="8855021" y="56276"/>
            <a:chExt cx="2515848" cy="40401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9A4600-2CE2-46F7-B40E-165A4536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5022" y="56276"/>
              <a:ext cx="2515847" cy="20488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99BBD4-B651-4B99-9232-E46712F6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5021" y="2070960"/>
              <a:ext cx="2515847" cy="202544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873D4B-7889-48A5-B61C-431AFC43C796}"/>
              </a:ext>
            </a:extLst>
          </p:cNvPr>
          <p:cNvSpPr txBox="1"/>
          <p:nvPr/>
        </p:nvSpPr>
        <p:spPr>
          <a:xfrm>
            <a:off x="607949" y="6264067"/>
            <a:ext cx="18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F0581-84EB-4877-8CB4-E82A6691770F}"/>
              </a:ext>
            </a:extLst>
          </p:cNvPr>
          <p:cNvSpPr txBox="1"/>
          <p:nvPr/>
        </p:nvSpPr>
        <p:spPr>
          <a:xfrm>
            <a:off x="5742775" y="5604617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방송 인기 순위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8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320EA9-E590-4E25-982B-1535E839A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8" y="269833"/>
            <a:ext cx="5009575" cy="5888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D87836-4B1D-4932-8414-36FFDB4B6785}"/>
              </a:ext>
            </a:extLst>
          </p:cNvPr>
          <p:cNvSpPr/>
          <p:nvPr/>
        </p:nvSpPr>
        <p:spPr>
          <a:xfrm>
            <a:off x="372198" y="1943546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01892-3C9C-41C9-BED7-752702D6044B}"/>
              </a:ext>
            </a:extLst>
          </p:cNvPr>
          <p:cNvSpPr/>
          <p:nvPr/>
        </p:nvSpPr>
        <p:spPr>
          <a:xfrm>
            <a:off x="372198" y="2783375"/>
            <a:ext cx="4714042" cy="78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B7D15C-A7CB-408D-B121-F929DB128B0F}"/>
              </a:ext>
            </a:extLst>
          </p:cNvPr>
          <p:cNvSpPr/>
          <p:nvPr/>
        </p:nvSpPr>
        <p:spPr>
          <a:xfrm>
            <a:off x="372198" y="5171468"/>
            <a:ext cx="4714042" cy="86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92E5A-21CE-4A62-8098-7603AE73BE74}"/>
              </a:ext>
            </a:extLst>
          </p:cNvPr>
          <p:cNvSpPr txBox="1"/>
          <p:nvPr/>
        </p:nvSpPr>
        <p:spPr>
          <a:xfrm>
            <a:off x="5381773" y="1057316"/>
            <a:ext cx="6463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블루투스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패킷을 분석한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값을 저장하여 해당 데이터를 유니티에서 데이터를 불러와서 처리를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블루투스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데이터를 바로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pc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 전달받아서 처리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자체적으로 블루투스 통신을 하여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미밴드의 데이터를 받을 수 있게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D3DE7B4-BC64-408D-94CB-411EAD89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17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650733" y="55572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출처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9443" y="1240044"/>
            <a:ext cx="12434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2"/>
              </a:rPr>
              <a:t>https://www.indiedb.com/features/konami-shuts-down-indie-unreal-engine-4-remake-of-pt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4p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3"/>
              </a:rPr>
              <a:t>https://news.kotra.or.kr/user/globalBbs/kotranews/4/globalBbsDataView.do?setIdx=243&amp;dataIdx=160934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4"/>
              </a:rPr>
              <a:t>https://www.huffingtonpost.kr/entry/broadcast_kr_5b3b0c1be4b0b41bb1dc8364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5"/>
              </a:rPr>
              <a:t>http://www.pandora.tv/view/pangamerg/56503694/#38790005_new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8p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6"/>
              </a:rPr>
              <a:t>https://www.youtube.com/watch?v=oG-rOsoyDkY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9p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7"/>
              </a:rPr>
              <a:t>https://www.youtube.com/watch?v=6cx9dvXvhWk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14p,15p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8"/>
              </a:rPr>
              <a:t>http://etinow.me/266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16p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9"/>
              </a:rPr>
              <a:t>https://newzoo.com/insights/rankings/top-20-core-pc-games/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  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0"/>
              </a:rPr>
              <a:t>https://www.twitchmetrics.net/games/viewership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17p -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  <a:hlinkClick r:id="rId11"/>
              </a:rPr>
              <a:t>http://kism.or.kr/file/memoir/5_4_16.pdf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A27402-860A-4452-95CE-EA39E404C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>
                <a:latin typeface="a영고딕L" panose="02020600000000000000" pitchFamily="18" charset="-127"/>
                <a:ea typeface="a영고딕L" panose="02020600000000000000" pitchFamily="18" charset="-127"/>
              </a:rPr>
              <a:t>18</a:t>
            </a:fld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083CB-EBBC-4D9E-99BB-111FAC4C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2254704"/>
            <a:ext cx="4261260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572" y="2059552"/>
            <a:ext cx="2164486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3572413"/>
            <a:ext cx="248808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3575367"/>
            <a:ext cx="248808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3464851"/>
            <a:ext cx="248808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1553293"/>
            <a:ext cx="2030586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2810828"/>
            <a:ext cx="1510009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4095144"/>
            <a:ext cx="2234888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6" y="137288"/>
            <a:ext cx="91583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4612" y="1632322"/>
            <a:ext cx="5116680" cy="311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19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69" y="1857976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1809517"/>
            <a:ext cx="246707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F6867-CC63-41DF-984B-C5026355D5F9}"/>
              </a:ext>
            </a:extLst>
          </p:cNvPr>
          <p:cNvGrpSpPr/>
          <p:nvPr/>
        </p:nvGrpSpPr>
        <p:grpSpPr>
          <a:xfrm>
            <a:off x="195005" y="5130327"/>
            <a:ext cx="3389748" cy="1359981"/>
            <a:chOff x="1100416" y="8750469"/>
            <a:chExt cx="668220" cy="1359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B417-685A-4D20-847D-8B1AA9C56760}"/>
                </a:ext>
              </a:extLst>
            </p:cNvPr>
            <p:cNvSpPr txBox="1"/>
            <p:nvPr/>
          </p:nvSpPr>
          <p:spPr>
            <a:xfrm>
              <a:off x="1100416" y="9402564"/>
              <a:ext cx="6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DE5590-CBC0-4C6D-A62C-5A231086C491}"/>
                </a:ext>
              </a:extLst>
            </p:cNvPr>
            <p:cNvSpPr txBox="1"/>
            <p:nvPr/>
          </p:nvSpPr>
          <p:spPr>
            <a:xfrm>
              <a:off x="1198048" y="8750469"/>
              <a:ext cx="47295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28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AF752-3366-4212-9797-EBDB7EE70C9F}"/>
              </a:ext>
            </a:extLst>
          </p:cNvPr>
          <p:cNvGrpSpPr/>
          <p:nvPr/>
        </p:nvGrpSpPr>
        <p:grpSpPr>
          <a:xfrm>
            <a:off x="3954580" y="5130327"/>
            <a:ext cx="4011248" cy="1298044"/>
            <a:chOff x="942237" y="6988317"/>
            <a:chExt cx="4011248" cy="129804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39A60-F8AC-47DE-9ED1-0D464A5E1013}"/>
                </a:ext>
              </a:extLst>
            </p:cNvPr>
            <p:cNvSpPr txBox="1"/>
            <p:nvPr/>
          </p:nvSpPr>
          <p:spPr>
            <a:xfrm>
              <a:off x="942237" y="7578475"/>
              <a:ext cx="40112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013D0-0CEF-4427-B1E5-D99383AC2D80}"/>
                </a:ext>
              </a:extLst>
            </p:cNvPr>
            <p:cNvSpPr txBox="1"/>
            <p:nvPr/>
          </p:nvSpPr>
          <p:spPr>
            <a:xfrm>
              <a:off x="1102581" y="6988317"/>
              <a:ext cx="3591048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기능 연동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A78509-9195-4008-A645-89290CAA5D25}"/>
              </a:ext>
            </a:extLst>
          </p:cNvPr>
          <p:cNvGrpSpPr/>
          <p:nvPr/>
        </p:nvGrpSpPr>
        <p:grpSpPr>
          <a:xfrm>
            <a:off x="8180752" y="5130327"/>
            <a:ext cx="4011248" cy="1665877"/>
            <a:chOff x="1833741" y="4935098"/>
            <a:chExt cx="3934685" cy="16658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81608-D771-435B-964C-CDD5B3AB428E}"/>
                </a:ext>
              </a:extLst>
            </p:cNvPr>
            <p:cNvSpPr txBox="1"/>
            <p:nvPr/>
          </p:nvSpPr>
          <p:spPr>
            <a:xfrm>
              <a:off x="1833741" y="5585312"/>
              <a:ext cx="39346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</a:p>
            <a:p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C831C2-1198-40D8-93F2-EC3A1E13D943}"/>
                </a:ext>
              </a:extLst>
            </p:cNvPr>
            <p:cNvSpPr txBox="1"/>
            <p:nvPr/>
          </p:nvSpPr>
          <p:spPr>
            <a:xfrm>
              <a:off x="2591745" y="4935098"/>
              <a:ext cx="2418676" cy="5232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28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AC8D34-F148-4ABE-8A81-46CBC812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8" cy="5155133"/>
            <a:chOff x="2243165" y="721595"/>
            <a:chExt cx="7705668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165" y="721595"/>
              <a:ext cx="7705668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개인 방송 규모 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5D4F2-387A-4E85-847A-F844C041C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60E73-CDF3-432C-93FE-8A2C236B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01016" y="1355987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004" y="5073075"/>
            <a:ext cx="11553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비고객들도 방송을 시청하게 됨으로써 게임시장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시청자를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5F9D6-E8B3-44B4-93DA-369BD742B2D2}"/>
              </a:ext>
            </a:extLst>
          </p:cNvPr>
          <p:cNvSpPr txBox="1"/>
          <p:nvPr/>
        </p:nvSpPr>
        <p:spPr>
          <a:xfrm>
            <a:off x="6472744" y="2907966"/>
            <a:ext cx="408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방송시장 확대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E4A2BBC-190A-4164-AAD5-2A89865EFBC0}"/>
              </a:ext>
            </a:extLst>
          </p:cNvPr>
          <p:cNvSpPr/>
          <p:nvPr/>
        </p:nvSpPr>
        <p:spPr>
          <a:xfrm>
            <a:off x="5401541" y="3700681"/>
            <a:ext cx="1115140" cy="1139382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1CEE-4BF0-47E0-A55E-BD15D06E443B}"/>
              </a:ext>
            </a:extLst>
          </p:cNvPr>
          <p:cNvSpPr txBox="1"/>
          <p:nvPr/>
        </p:nvSpPr>
        <p:spPr>
          <a:xfrm>
            <a:off x="554345" y="3998057"/>
            <a:ext cx="3422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투표를 통한 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CA512-D7C3-4473-BCD5-84B50820BD61}"/>
              </a:ext>
            </a:extLst>
          </p:cNvPr>
          <p:cNvSpPr txBox="1"/>
          <p:nvPr/>
        </p:nvSpPr>
        <p:spPr>
          <a:xfrm>
            <a:off x="7871871" y="3917660"/>
            <a:ext cx="387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반영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59901-9136-462F-BFE1-5F24ED525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09" y="3542614"/>
            <a:ext cx="2742857" cy="1440000"/>
          </a:xfrm>
          <a:prstGeom prst="rect">
            <a:avLst/>
          </a:prstGeom>
        </p:spPr>
      </p:pic>
      <p:pic>
        <p:nvPicPr>
          <p:cNvPr id="13" name="그래픽 12" descr="심장 박동">
            <a:extLst>
              <a:ext uri="{FF2B5EF4-FFF2-40B4-BE49-F238E27FC236}">
                <a16:creationId xmlns:a16="http://schemas.microsoft.com/office/drawing/2014/main" id="{1BD981AE-93C4-41F0-BA9E-5B1FE8E4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784" y="3491642"/>
            <a:ext cx="1440000" cy="1440000"/>
          </a:xfrm>
          <a:prstGeom prst="rect">
            <a:avLst/>
          </a:prstGeom>
        </p:spPr>
      </p:pic>
      <p:pic>
        <p:nvPicPr>
          <p:cNvPr id="14" name="그래픽 13" descr="상향 추세">
            <a:extLst>
              <a:ext uri="{FF2B5EF4-FFF2-40B4-BE49-F238E27FC236}">
                <a16:creationId xmlns:a16="http://schemas.microsoft.com/office/drawing/2014/main" id="{8EF8C2E6-67F9-4C52-BEA8-68B4DF80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300" y="2162192"/>
            <a:ext cx="1440000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E69D1E-58AB-40DB-9D01-4895C68D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053603" y="1229152"/>
            <a:ext cx="8414995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사이트의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 기능을 작동시키고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시청자의 채팅정보를 수집하여 투표결과를 표시하고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07203-5BE3-4253-A560-281979D3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6" y="3339226"/>
            <a:ext cx="5619827" cy="317269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D866A5D-C39F-4C78-96A8-B3EFDAB93ADE}"/>
              </a:ext>
            </a:extLst>
          </p:cNvPr>
          <p:cNvSpPr/>
          <p:nvPr/>
        </p:nvSpPr>
        <p:spPr>
          <a:xfrm>
            <a:off x="7668144" y="4298531"/>
            <a:ext cx="1492947" cy="142251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8554-8C44-49E9-9AF3-85715845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387D80-D272-4440-B3FA-0AEBF5DEC594}"/>
              </a:ext>
            </a:extLst>
          </p:cNvPr>
          <p:cNvSpPr/>
          <p:nvPr/>
        </p:nvSpPr>
        <p:spPr>
          <a:xfrm>
            <a:off x="3183534" y="3264493"/>
            <a:ext cx="5823732" cy="3651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2070228" y="1336411"/>
            <a:ext cx="7979294" cy="138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심박수를 전달 받아 유니티에서 해당 심박수에 맞게 효과 처리한다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70D3CF-6F3E-4954-9BFF-240E220AE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E46E2-3B22-46D3-B3EA-CC159BA322D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A1526-836E-4F55-800C-9A89B777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3" y="3223523"/>
            <a:ext cx="5702211" cy="3223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B61504-AD4C-4A8B-AF14-EB60DD32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66" y="3238861"/>
            <a:ext cx="5694220" cy="3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650</Words>
  <Application>Microsoft Office PowerPoint</Application>
  <PresentationFormat>와이드스크린</PresentationFormat>
  <Paragraphs>162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a영고딕L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160</cp:revision>
  <dcterms:created xsi:type="dcterms:W3CDTF">2017-11-23T05:17:34Z</dcterms:created>
  <dcterms:modified xsi:type="dcterms:W3CDTF">2018-12-25T14:34:14Z</dcterms:modified>
</cp:coreProperties>
</file>